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8" r:id="rId2"/>
    <p:sldId id="360" r:id="rId3"/>
    <p:sldId id="260" r:id="rId4"/>
    <p:sldId id="358" r:id="rId5"/>
    <p:sldId id="294" r:id="rId6"/>
    <p:sldId id="286" r:id="rId7"/>
    <p:sldId id="333" r:id="rId8"/>
    <p:sldId id="334" r:id="rId9"/>
    <p:sldId id="335" r:id="rId10"/>
    <p:sldId id="336" r:id="rId11"/>
    <p:sldId id="337" r:id="rId12"/>
    <p:sldId id="298" r:id="rId13"/>
    <p:sldId id="338" r:id="rId14"/>
    <p:sldId id="299" r:id="rId15"/>
    <p:sldId id="340" r:id="rId16"/>
    <p:sldId id="339" r:id="rId17"/>
    <p:sldId id="308" r:id="rId18"/>
    <p:sldId id="309" r:id="rId19"/>
    <p:sldId id="341" r:id="rId20"/>
    <p:sldId id="342" r:id="rId21"/>
    <p:sldId id="310" r:id="rId22"/>
    <p:sldId id="343" r:id="rId23"/>
    <p:sldId id="321" r:id="rId24"/>
    <p:sldId id="316" r:id="rId25"/>
    <p:sldId id="322" r:id="rId26"/>
    <p:sldId id="323" r:id="rId27"/>
    <p:sldId id="324" r:id="rId28"/>
    <p:sldId id="326" r:id="rId29"/>
    <p:sldId id="327" r:id="rId30"/>
    <p:sldId id="344" r:id="rId31"/>
    <p:sldId id="266" r:id="rId32"/>
    <p:sldId id="345" r:id="rId33"/>
    <p:sldId id="346" r:id="rId34"/>
    <p:sldId id="329" r:id="rId35"/>
    <p:sldId id="347" r:id="rId36"/>
    <p:sldId id="330" r:id="rId37"/>
    <p:sldId id="331" r:id="rId38"/>
    <p:sldId id="348" r:id="rId39"/>
    <p:sldId id="306" r:id="rId40"/>
    <p:sldId id="311" r:id="rId41"/>
    <p:sldId id="312" r:id="rId42"/>
    <p:sldId id="359" r:id="rId43"/>
    <p:sldId id="313" r:id="rId44"/>
    <p:sldId id="349" r:id="rId45"/>
    <p:sldId id="351" r:id="rId46"/>
    <p:sldId id="350" r:id="rId47"/>
    <p:sldId id="314" r:id="rId48"/>
    <p:sldId id="301" r:id="rId49"/>
    <p:sldId id="352" r:id="rId50"/>
    <p:sldId id="328" r:id="rId51"/>
    <p:sldId id="353" r:id="rId52"/>
    <p:sldId id="303" r:id="rId53"/>
    <p:sldId id="357" r:id="rId54"/>
    <p:sldId id="282" r:id="rId55"/>
    <p:sldId id="315" r:id="rId56"/>
    <p:sldId id="271" r:id="rId57"/>
    <p:sldId id="354" r:id="rId58"/>
    <p:sldId id="273" r:id="rId59"/>
    <p:sldId id="355" r:id="rId60"/>
    <p:sldId id="356" r:id="rId61"/>
    <p:sldId id="304" r:id="rId62"/>
    <p:sldId id="30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6:29:38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1 825 24575,'3'-1'0,"0"1"0,1-1 0,-1 0 0,1-1 0,-1 1 0,0-1 0,0 1 0,0-1 0,4-3 0,11-5 0,375-181 0,-152 67 0,45-20 0,-232 125 0,0 2 0,1 2 0,1 3 0,103-9 0,-60 15 0,125 8 0,-198 0 0,0 1 0,0 2 0,-1 1 0,39 13 0,96 47 0,-112-44 0,84 37 0,221 91 0,65-15 0,-343-118 0,0-2 0,0-4 0,140 2 0,2-13 0,272-6 0,141-61 0,-408 37 0,493-64 0,-445 55 0,95-10 0,419 28 0,-700 27 0,-1 3 0,0 4 0,-1 4 0,-1 3 0,-1 3 0,-1 4 0,-1 4 0,81 44 0,-69-31 0,2-5 0,150 44 0,203 16 0,-309-79 0,1-7 0,170-5 0,274-37 0,-41-34 0,-5-28 0,240-34 0,-545 92 0,196-17 0,-405 50 0,0 0 0,0 2 0,-1 0 0,1 2 0,-1 0 0,0 1 0,25 10 0,12 9 0,59 33 0,-56-25 0,785 332 0,-745-326 0,2-4 0,2-5 0,113 16 0,-144-39 0,130-6 0,-99-2 0,149-3 0,-1-11 0,440-86 0,-75-54 0,-574 144 0,58-16 0,210-51 0,474-88 0,-404 79 0,94 9 0,-240 48 0,-137 17 0,125-1 0,-168 15 0,0 2 0,1 3 0,94 21 0,-85-7 0,96 43 0,-98-36 0,90 25 0,-108-40 0,32 10 0,1-3 0,0-4 0,89 5 0,-94-20 0,0-2 0,0-4 0,-1-3 0,106-29 0,271-110 0,-348 104 0,167-100 0,-116 58 0,286-127 0,-410 203 0,1 3 0,0 0 0,1 2 0,-1 1 0,46-2 0,153 9 0,-219-1 0,41 3 0,-1 3 0,0 1 0,0 3 0,-1 2 0,-1 2 0,49 23 0,262 147 0,-242-119 0,235 96 0,-330-154 0,1 0 0,0-2 0,0 0 0,28 3 0,134 13 0,31 2 0,510-12 0,-615-15 0,0-6 0,0-4 0,-1-5 0,-1-5 0,-1-4 0,197-80 0,-223 72 0,286-136 0,-340 157-455,1 1 0,32-11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15F01-C7DC-4F54-8E0A-11EF0E43215F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EE12F-C2D3-47E5-93BC-331E99BD9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6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BF60-8E32-530A-0408-E5DC4519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4E37197-3663-ABD5-08A9-92F722886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3A84D28-1D8E-D060-7BDB-CD5EABC414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7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450F8-2282-2A0B-0013-E48DF47C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7ECE27EB-53C2-4DA8-23A3-F917D4E68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38E4BF9-E38E-6F75-03D0-4A21D3A31B0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687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0FA-E824-EE81-15D5-ACF962D7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B717E3D-3967-FD93-4A4B-C536659F0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25EBAC1D-52B5-FA87-AD90-1B6041D87FA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912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BE40-C3E1-423E-4A46-B95641FC0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25F2078-7643-154B-C0F5-BFE246E14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C74DE1-8F4A-BC7E-1F89-199EE4760F9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338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97AE-3FDB-6FDD-F473-D161CDE8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B16DB62-4636-EC41-B417-579F8D871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5DA0DB4-190E-DAED-A1D4-263EC379B3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32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6637D-7539-3B47-239E-874A1CD3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57F9CEA-797A-3994-2870-791ABF888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027C2937-001E-118E-C1A6-C603A2C672D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711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16A6B-52B7-8A3A-E087-EE6723AE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4E0E69C-3D6C-86BA-F909-4AD389867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ACCC43E-D3F0-82ED-39AC-7FC46F2266B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56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F5097-1E06-4DFD-C4DD-156485A3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7250CC2-D010-1E7A-ABA9-F3F2BCC67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BA39EB4-6C57-D45C-E26A-24760F3F5FD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559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B5F7B-D076-1D23-0AFF-6CF18E2D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B8C38CF-7347-6420-F8B4-130D0326D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38A5343-47E0-CBC2-47F1-2E8FBA4306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27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54B0-D56F-C924-42AA-49669590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841B6B2-3805-D4E2-0C8F-75CE5F449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6A66906-0B7F-A1AA-C563-36D84A2EE64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2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F570-4BA3-6BA0-F6E2-7D1D37EC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7E7A3CC0-389D-078E-E983-F89E47EB0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64E7DAC-DCE1-4095-BA9A-7788BD39EDF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08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4303-1844-955D-0395-201A70DF0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A25CCDE-5131-5F36-6455-C731A7B23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1458362-53D8-A181-5FEC-20A33970666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617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425-5CD1-C492-36BB-E25966F02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1AC8E7C-0873-6773-69CB-111224329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7FC89AB-8D0C-E693-8CB2-8291D41D721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34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862-916F-2C90-6F12-2A7A2717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3D534A6-0A9C-0E6F-92D6-57D9D0161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6AB00CB-B045-5203-BB8E-99C09DF979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859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29D4-2F33-4DC3-1C8A-6A3B35231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9BEAD93-215C-DAF8-B55D-422C52FF3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2BB9820F-7431-BB0D-CA1B-273B2F8A279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948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70E51-CC8E-4BE5-E4C8-D9328F48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DF7B3F6-D0FB-B862-9D27-9E1578CD4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50A8138-4CDA-6D7A-557A-F51DA5C045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25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FB99-D22E-8C62-CDEE-2620B0CF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4435172-9656-11AA-4F37-C942C0D04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1440A26-9E52-DF30-9A5E-CDDABFCC40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8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8A51F-7D3D-DBCE-71C7-5BA33E40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B689422-4CF0-1AA0-1B64-1807D51C5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0C6E7-E106-0A8E-C1DD-70F1552E3C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359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245BD-D28A-8C72-248E-B8FDE112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0E6384E-4EBA-2226-1ADD-891B27C14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D5E89AF-53F1-5943-EBA0-B9508C75CF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70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AD5F-1761-949D-A8BC-3661C5F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8859244-0E6B-CD7A-12CE-C28BA6EC1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9ACB3D-1FB8-2EEB-8883-FA626F85DDF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306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6268-0117-1417-E6E4-B67EF738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5B9FB81-0ADC-B695-6A7B-6A00A218E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7A65C9B-7CF4-F9D8-C931-36C7F99BD3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834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21A29-A596-1019-A87A-EC7BB9BA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311C5FB-9B8A-E794-EB1B-4F885405A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E66BF96-B6A3-9304-454A-6ECE717F964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60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92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D1F8-3CE7-045F-1062-AB859B15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8F66CEF-8676-7E5A-10D5-A358F1CCF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468A5E7-2946-28A0-5DBA-5EFBF103EDC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31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9C91-47E9-A316-53F1-E147FB8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B9762B4-3A6B-184F-F852-033B68527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19300E9-B45E-1622-20C3-0DB4C93AA1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753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4388-660E-0C84-7C7C-8CE28A9D9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DD5306E-96D2-7828-1E91-DC2B43884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708DFF4-DB5F-A553-4F11-B4958100937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522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90587-148D-02E0-25BF-B73BE9DF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503F373-910B-F039-2F11-69C8E10C1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4214D52-FE6C-B64F-3A26-4C667FDD54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483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0CE0-100C-0D4F-DACF-EF5E4C3CC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D31B393-E40D-178D-A987-FD13C678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32B1ED-4461-5536-BFF6-5BFD32FADA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596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AD03-7FCE-EBDD-DD00-AEE26CA4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AFF296E-EF18-ADF3-7C9A-D417B1231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4D43FF9-207D-284D-6323-6583F427995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7342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E7CB-63B4-2064-3AA9-34C0E210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99F0465-BE69-2104-A474-EBC401130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805086F-B1EB-59EF-2EB5-03EE760FFB3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9951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BEDA-207E-AB1F-EEC1-A7236959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433F3286-C813-0330-EB62-30F735A92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2DC7046-4D2D-3BE2-FCBE-08837FB7B6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910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4473E-E905-AFEE-0964-C691695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6426D24-D738-23A7-A08D-D435AECB8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727ABFC-FE96-F426-AF16-D7DD2B5D4C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9911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2A79-8DC0-26F6-EDC9-D7179387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7050366-BABF-0C85-D7C7-76A932624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35B2F55-6D40-7EC0-16D0-AF0ED0C6173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380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076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771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3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801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768C-EA9B-F952-2B75-4F076743D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EA4BEFE-9FAB-C21B-FB8B-E6B5BABC7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E931405-8F1E-D963-A271-117FFCDB4B1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527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BBAE-7CA7-067F-48E6-4A5325AA8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76C24AFA-EE94-6219-DFBC-204465ECE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F5872E0-355F-752A-3A7E-9BAA06E4922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410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35D9-C8A9-F135-182E-15B521930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4C2FD67-9CCB-AD29-4A19-FA755211E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DDA8D9D-1074-52B1-3E90-DE1E939BF6C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6011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B2E92-3FDC-9F35-8CCB-E0B55173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530D4D5-B1C3-E006-F660-2A230A849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F5C7981-7F06-CA0D-A46A-77534110257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198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B720-C285-957B-9349-15F3E1720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0F8D71A-6DE8-0C2D-37E9-EE32765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7143D-8CF8-3F09-B0A2-9081A7582D0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325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97F80-87D1-8263-318D-4D7982A3B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DDD8786-7FD2-DCA3-B385-66436DD21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8EE2527-4821-3B97-9F3D-92850F0DFA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591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A74A-8063-BAB8-445E-F28C422DC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16083D6-AED1-85D2-128F-D818AF398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2964562-5A3D-9F81-4E9A-8712A3877E7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15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F9B45-0496-0434-A491-24150CCA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C77B405-521A-581D-3B05-EA833B50D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3BB31E8-853B-56FE-7CC3-C70339A6596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3042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A5E07-DD25-0C1C-3804-E0E4BA6D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9EF9FF4-DB98-CB63-7450-610FC90F2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FD28EE9-7C85-709C-C81A-13A99D5F07F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88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8E15D-D550-F2D2-08C4-73443354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0E2EC7E-FB93-BCCA-E0DD-CC6C1E1A5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06A93CB-E2D6-F576-4089-A0A093436C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659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682-EEA5-B0D5-B341-8789394F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7C04A4-48B0-70C7-F72D-A56546C08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A3F0505-251F-EC89-7F3A-87BD6DCF291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722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B0149-51B6-3945-C97C-0A2548CEB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1055E2E-8E62-8460-DF01-F50EEF1EA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6C51631-1F01-F887-1952-1662BF209C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101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F0D-5250-8E6E-81FD-A6E6CFD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6584711-2807-97F3-E5D6-FD94FF74D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2E89639-BBC0-B4F2-6D97-5CDC764D7CA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951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DFFE1-566A-823C-2A5A-E03F643B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EF9CE45-BE13-851F-E1ED-23F2D2A21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7FBE609-A6A6-E53B-CE34-026E4D8DED5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8390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43D-64A2-5BB4-7F2B-251083F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934261-B4DC-1F99-BAE1-9A2527E3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A9B5C16-C812-69D3-56B1-DD46176AE0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735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F52C-300C-8659-E324-659A590B2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A8E0CD5-8164-D693-FA01-B839BC8E5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CF0ABE2-96C4-E9C6-A624-40980FAC65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2156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244-F887-0B5A-38E6-107C4B32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D7C608F-0683-1299-26B6-62F8E251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03BD0D3-3DD7-3103-B325-5492EBBBBA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9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176B6-C805-5F8E-2446-EE83479C8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857CB51-A863-D799-BF77-773EA90D2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815A48A-09BD-7321-4C4D-D8ED2278FE4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761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8059B-BD35-AB77-CAF8-58B52168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8BD989-65BD-CA52-6A0C-3F57843FE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FB772E6-CBE3-5EC9-B1B8-819CCC56952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5162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A36BF-272F-6458-BA61-A0E11BD59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DFA4C22-1249-F4E3-BF01-1D96E5292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F1FC819-16DB-C0CA-9857-7F9DEF23D0E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0833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0FC6-CDEE-6F37-6609-28AA08928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79DF880-1631-35A6-C2E5-D1BDE9A86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D711113-FDED-81ED-30E1-0B0F8130C42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273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EADE-D9E2-7AE0-99C5-65F9A499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485055D-BEDF-6A70-5B4B-9E2AC510D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1C1EBA7-E002-9A2C-8631-A1E85FB59C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35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1A3A8-EA1C-FBD5-474C-36B2DACC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404CA1F5-C7E8-2C55-5E90-3BC28124D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1BCD913-E990-92C5-0461-FD42A0BB0B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14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8B50-3C31-9E4C-9A5C-093FFCF1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2579902-47EA-D33A-5493-0391933EE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1725351-2DC7-8174-2C4F-F58E793891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407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C66ED-42DC-ADDB-37DB-C82B0CAB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011C6F1-F2E6-89A5-31CE-A0694D75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2F60CBBC-CD95-2B9E-6406-F0987B2124F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45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0323-BC4B-7AB4-75BD-5F41A6321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03D37-B58F-1E85-9611-DD981427D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E6403-C74F-50E1-4D1A-DBF0D3A4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58C00-352A-CA29-FFA5-E68F46D3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51679-A941-9084-4100-F30F2C73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1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F1ED-D7D2-3D46-B00C-1E7F9EC8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A399F-B89C-1393-CBD3-7D33D09D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90E1-E603-E26A-BA72-5D36F3E3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E5FC5-896A-8B05-50CA-124BE2D7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E28C8-706A-FE56-482D-976382D3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7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9D828-E4B9-137B-FBBD-09154F415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49B15-B101-1756-015A-03E42F490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DA295-F42E-BF5D-42A1-DFEC38DC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AACE-77C8-D675-022B-D347CF33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C29F0-DAFF-9A57-A6B3-FE5BAAD4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7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"/>
          <p:cNvSpPr txBox="1">
            <a:spLocks noGrp="1"/>
          </p:cNvSpPr>
          <p:nvPr>
            <p:ph type="title" hasCustomPrompt="1"/>
          </p:nvPr>
        </p:nvSpPr>
        <p:spPr>
          <a:xfrm>
            <a:off x="838200" y="671513"/>
            <a:ext cx="10515600" cy="1193007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353583"/>
            <a:ext cx="10985500" cy="42065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 b="1"/>
            </a:lvl1pPr>
            <a:lvl2pPr marL="668655" indent="-257175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2pPr>
            <a:lvl3pPr marL="1131570" indent="-30861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3pPr>
            <a:lvl4pPr marL="157734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4pPr>
            <a:lvl5pPr marL="198882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838200" y="1985963"/>
            <a:ext cx="10515600" cy="3916204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03665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B1E3-F35F-ED4C-CA92-AA255E82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91529-DB69-E83B-6DCF-6D76B2A12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A4541-C656-BC7D-C392-44B73A20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B884E-B0DA-BB2D-7E3B-536055D1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25EB5-0E82-23C2-AB03-93580B9E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DB96-462E-8A35-349D-189514D8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7AB1A-E056-02C9-ECDA-ECC5997D3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BB43-367F-007B-226E-88781B3E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43409-74E4-9999-29A4-733FFE06B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B53D0-20FC-2EF9-DA2A-46493687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4A52-2D1E-6BAB-89B3-2DA8D6C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DF5F8-8AA6-6710-8642-5C618053E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2804B-29DE-E26E-FF22-9E0DE5515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01FFF-5061-465E-70C6-A6FC0324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E58FD-244D-12E8-C0B5-ABC594BA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A2ADF-1916-A776-587B-6B9DBB8F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6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5FCA-C7D5-6F68-76D7-62FB823C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2344F-D710-AA3B-9171-FB8901492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A757-1C94-5BCE-51DB-CDB42D6C1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B5512-AF5B-C40C-1533-9EBE69EBE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CC9FC-BFCB-2D85-92E6-6408AF4D8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7EE9B-8398-0E61-5169-69E46C4C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B0E090-0288-8EB5-5D77-6AB41F44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49B6BB-A2B0-5470-203A-CCBC5539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0562-4D69-5941-F12E-7495754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62EDF-302E-4D58-6AAB-891E9A6B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EDB92-FA28-9120-C01F-47D5A184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4A878-22AC-7C5F-A84A-58101225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0D93F7-CCA4-8AC7-C9AF-F3B43A66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FA4563-85E3-55B9-ED8B-C4BF0F12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BAF8B-BEBA-B1F8-8DCB-D41B9559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9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D300-4579-40D2-6B0C-E6267065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8F0A-B652-B69F-DDD1-74437E7E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48466-2965-2370-D129-02F82BC0A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27C1C-0C1C-2ABB-B316-FFAE9240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CF470-FBAD-6D04-7106-A830FB6AA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C823F-CB73-92ED-FFEB-426437C1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03BD-D0B0-37B0-5E57-37F8A3FA2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4020B-0517-0139-0667-44F221048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465F0-E227-6820-3756-1B51BBAD7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3A238-3A49-630C-2CA9-21C778A2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DC61E-1C19-44B5-5621-58AE1706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9CBC5-2362-3499-3742-CD0F485B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7154C-DA82-5A99-4D7A-F9FE34D7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B1923-5CD5-704E-9859-348470EF5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190B4-045F-51EC-498D-91DB61D21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F66709-BB59-46A9-83C0-FD8EF13628AB}" type="datetimeFigureOut">
              <a:rPr lang="en-US" smtClean="0"/>
              <a:t>2025-05-31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9DBA4-AD32-435A-C5B7-261F47B9B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AF433-A077-A252-7371-DBDE99449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68235C-751B-4CA2-B872-EA8CDAD86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9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ric.org/it/che-cosa-sono-i-cambiamenti-climatic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xkcd.com/1732/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732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4381/cds.d08ed09a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4381/cds.d08ed09a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in-Castellani/pyconit25-future-climate-chang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3E88-7ECE-6825-B0AD-F3F2B9E2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4F18C4-2146-8574-0AEF-60E260CBAFB9}"/>
              </a:ext>
            </a:extLst>
          </p:cNvPr>
          <p:cNvSpPr txBox="1"/>
          <p:nvPr/>
        </p:nvSpPr>
        <p:spPr>
          <a:xfrm>
            <a:off x="0" y="121920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⛈️🔥</a:t>
            </a:r>
          </a:p>
          <a:p>
            <a:pPr algn="ctr" rtl="0"/>
            <a:r>
              <a:rPr lang="en-US" sz="5400" b="0" i="0" u="none" strike="noStrike" dirty="0" err="1">
                <a:solidFill>
                  <a:srgbClr val="FFFFFF"/>
                </a:solidFill>
                <a:effectLst/>
                <a:latin typeface="Helvetica"/>
                <a:cs typeface="Helvetica"/>
              </a:rPr>
              <a:t>Comprendere</a:t>
            </a:r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 il </a:t>
            </a:r>
            <a:r>
              <a:rPr lang="en-US" sz="5400" b="0" i="0" u="none" strike="noStrike" dirty="0" err="1">
                <a:solidFill>
                  <a:srgbClr val="FFFFFF"/>
                </a:solidFill>
                <a:effectLst/>
                <a:latin typeface="Helvetica"/>
                <a:cs typeface="Helvetica"/>
              </a:rPr>
              <a:t>cambiamento</a:t>
            </a:r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 </a:t>
            </a:r>
            <a:r>
              <a:rPr lang="en-US" sz="5400" b="0" i="0" u="none" strike="noStrike" dirty="0" err="1">
                <a:solidFill>
                  <a:srgbClr val="FFFFFF"/>
                </a:solidFill>
                <a:effectLst/>
                <a:latin typeface="Helvetica"/>
                <a:cs typeface="Helvetica"/>
              </a:rPr>
              <a:t>climatico</a:t>
            </a:r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 </a:t>
            </a:r>
          </a:p>
          <a:p>
            <a:pPr algn="ctr" rtl="0"/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con Python</a:t>
            </a:r>
          </a:p>
          <a:p>
            <a:pPr algn="ctr" rtl="0"/>
            <a:r>
              <a:rPr lang="en-US" sz="5400" dirty="0">
                <a:solidFill>
                  <a:srgbClr val="FFFFFF"/>
                </a:solidFill>
                <a:latin typeface="Helvetica"/>
                <a:cs typeface="Helvetica"/>
              </a:rPr>
              <a:t>🐍</a:t>
            </a:r>
            <a:endParaRPr lang="it-IT" sz="4000" dirty="0">
              <a:solidFill>
                <a:schemeClr val="bg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6F33C-11A5-BA6A-2ADC-FBAE47A4C40F}"/>
              </a:ext>
            </a:extLst>
          </p:cNvPr>
          <p:cNvSpPr txBox="1"/>
          <p:nvPr/>
        </p:nvSpPr>
        <p:spPr>
          <a:xfrm>
            <a:off x="9320981" y="593868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Robin Castellani 🦎</a:t>
            </a:r>
          </a:p>
        </p:txBody>
      </p:sp>
    </p:spTree>
    <p:extLst>
      <p:ext uri="{BB962C8B-B14F-4D97-AF65-F5344CB8AC3E}">
        <p14:creationId xmlns:p14="http://schemas.microsoft.com/office/powerpoint/2010/main" val="3792616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B5136-2966-AB89-2E06-87AC2FE95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7975643-70BF-6A07-0C4A-14E6036D2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BB25E66-7B1F-191E-0B71-E981A53D8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C92CC3-19ED-3C96-53A0-6E25EE33578C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23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30D51-536D-D0F0-94E9-EE9E943DD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1813E6-4E71-015F-0FF7-970514A4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5CB2694-CCFB-B94B-EB40-913240908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755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1669A9-B50E-8FE4-DE83-EFFEF2DC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ACA7A7DA-D0D8-DF0C-1F64-D3FE57D6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071" y="4685071"/>
            <a:ext cx="2172929" cy="2172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6337A-CE19-9C8C-D542-E66E1E112D3C}"/>
              </a:ext>
            </a:extLst>
          </p:cNvPr>
          <p:cNvSpPr txBox="1"/>
          <p:nvPr/>
        </p:nvSpPr>
        <p:spPr>
          <a:xfrm>
            <a:off x="7427656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4328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377A8-445E-08BC-9234-CF7A1CC0A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3C3E32-69D7-D79C-0F80-C76BB98F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1" y="771599"/>
            <a:ext cx="11197097" cy="5314801"/>
          </a:xfrm>
          <a:prstGeom prst="rect">
            <a:avLst/>
          </a:prstGeom>
        </p:spPr>
      </p:pic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149E45AB-51EB-5F17-2BAE-7CDD81814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071" y="4685071"/>
            <a:ext cx="2172929" cy="2172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C9DCF-3A45-892A-C075-9E665430AB4E}"/>
              </a:ext>
            </a:extLst>
          </p:cNvPr>
          <p:cNvSpPr txBox="1"/>
          <p:nvPr/>
        </p:nvSpPr>
        <p:spPr>
          <a:xfrm>
            <a:off x="7427656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8C5-BE3C-ACFB-4AED-2BDA9B3AEFCE}"/>
              </a:ext>
            </a:extLst>
          </p:cNvPr>
          <p:cNvSpPr txBox="1"/>
          <p:nvPr/>
        </p:nvSpPr>
        <p:spPr>
          <a:xfrm>
            <a:off x="2379406" y="316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https://data.ece.iiasa.ac.at/ssp/#/downloads</a:t>
            </a:r>
          </a:p>
        </p:txBody>
      </p:sp>
    </p:spTree>
    <p:extLst>
      <p:ext uri="{BB962C8B-B14F-4D97-AF65-F5344CB8AC3E}">
        <p14:creationId xmlns:p14="http://schemas.microsoft.com/office/powerpoint/2010/main" val="14725353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F646C-19DF-851F-256D-080959952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58A65FC-09F4-9663-82BD-6F46A887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F4FE9C-7817-4CD7-C1AA-2592F3921CDC}"/>
              </a:ext>
            </a:extLst>
          </p:cNvPr>
          <p:cNvSpPr/>
          <p:nvPr/>
        </p:nvSpPr>
        <p:spPr>
          <a:xfrm>
            <a:off x="2042160" y="2255520"/>
            <a:ext cx="7995920" cy="4104640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0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8C957-C081-0A43-EA50-0FD9ED26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3DC5165-084E-E867-D3D9-C9D333AF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140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4A9CB-1725-7C79-05EC-E26F1271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A4DB78-842D-120B-5696-3FBC1D2E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  <p:pic>
        <p:nvPicPr>
          <p:cNvPr id="11" name="Picture 10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F5870A14-C8A3-9C2D-C37E-4DA02AB2A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32" y="5624512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58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60680-4D3A-FAD4-C78A-8A8960A3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D26F81-9C1F-9F17-0B9C-B4FBF970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8004" y="0"/>
            <a:ext cx="9044231" cy="6857999"/>
          </a:xfrm>
          <a:prstGeom prst="rect">
            <a:avLst/>
          </a:prstGeom>
        </p:spPr>
      </p:pic>
      <p:pic>
        <p:nvPicPr>
          <p:cNvPr id="2" name="Picture 1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229F6F10-DD0F-7CB8-7D1C-41702486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119" y="4500715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251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12BF7-34E2-E3A8-73CD-9F708FA2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AE097C-B17A-84B0-6DF1-258C54E2922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47780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35304-3B86-9720-759B-9639E14C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4175BE-ABB0-4289-91D5-D1F7BF13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885" y="683234"/>
            <a:ext cx="11422230" cy="5116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21180-F605-B97E-FC78-F3D3C1D15D71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CA5BD-0F70-DA2C-1925-943016087DA5}"/>
              </a:ext>
            </a:extLst>
          </p:cNvPr>
          <p:cNvSpPr txBox="1"/>
          <p:nvPr/>
        </p:nvSpPr>
        <p:spPr>
          <a:xfrm>
            <a:off x="2949435" y="221116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https://github.com/owid/co2-data</a:t>
            </a:r>
          </a:p>
        </p:txBody>
      </p:sp>
    </p:spTree>
    <p:extLst>
      <p:ext uri="{BB962C8B-B14F-4D97-AF65-F5344CB8AC3E}">
        <p14:creationId xmlns:p14="http://schemas.microsoft.com/office/powerpoint/2010/main" val="23392522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30465-5A36-850C-A9C0-CB40E9EC7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D1F8E-F32F-DA27-3BC7-004C76D2BFEF}"/>
              </a:ext>
            </a:extLst>
          </p:cNvPr>
          <p:cNvSpPr txBox="1"/>
          <p:nvPr/>
        </p:nvSpPr>
        <p:spPr>
          <a:xfrm>
            <a:off x="644013" y="1551563"/>
            <a:ext cx="109039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Cos’è il </a:t>
            </a:r>
            <a:r>
              <a:rPr lang="it-IT" sz="48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cambiamento climatico</a:t>
            </a:r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?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br>
              <a:rPr lang="it-IT" sz="3600" dirty="0">
                <a:latin typeface="Helvetica"/>
                <a:cs typeface="Helvetica"/>
              </a:rPr>
            </a:b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Per “cambiamenti climatici” si intendono i cambiamenti </a:t>
            </a:r>
            <a:r>
              <a:rPr lang="it-IT" sz="3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 lungo termine 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delle temperature e dei modelli meteorologici.</a:t>
            </a: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 »</a:t>
            </a:r>
            <a:endParaRPr lang="it-IT" sz="3600" dirty="0">
              <a:solidFill>
                <a:schemeClr val="bg2">
                  <a:lumMod val="90000"/>
                </a:schemeClr>
              </a:solidFill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Cit. </a:t>
            </a:r>
            <a:r>
              <a:rPr lang="it-IT" sz="3600" b="0" i="0" strike="noStrike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Nazioni Unite - Centro Regionale di Informazioni</a:t>
            </a:r>
            <a:endParaRPr lang="it-IT" sz="3600" dirty="0">
              <a:solidFill>
                <a:schemeClr val="bg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4FA63-EA38-037F-0943-59EC090BE8A3}"/>
              </a:ext>
            </a:extLst>
          </p:cNvPr>
          <p:cNvSpPr txBox="1"/>
          <p:nvPr/>
        </p:nvSpPr>
        <p:spPr>
          <a:xfrm>
            <a:off x="8337755" y="6596390"/>
            <a:ext cx="3854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effectLst/>
                <a:hlinkClick r:id="rId3"/>
              </a:rPr>
              <a:t>https://unric.org/it/che-cosa-sono-i-cambiamenti-climatici/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97526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0CFD7-C5F9-ECB6-638A-254DFC6D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6B6F2-6CBF-76C7-838B-23AF1985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885" y="683234"/>
            <a:ext cx="11422230" cy="5116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5EBB8-7973-7B1F-9D90-550C055CD621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829DA-924A-0939-1EEE-6636A8D5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352"/>
            <a:ext cx="12171850" cy="5116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CA248-F33D-3C15-AFA2-77C0C3B08964}"/>
              </a:ext>
            </a:extLst>
          </p:cNvPr>
          <p:cNvSpPr txBox="1"/>
          <p:nvPr/>
        </p:nvSpPr>
        <p:spPr>
          <a:xfrm>
            <a:off x="2949435" y="221116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https://github.com/owid/co2-data</a:t>
            </a:r>
          </a:p>
        </p:txBody>
      </p:sp>
    </p:spTree>
    <p:extLst>
      <p:ext uri="{BB962C8B-B14F-4D97-AF65-F5344CB8AC3E}">
        <p14:creationId xmlns:p14="http://schemas.microsoft.com/office/powerpoint/2010/main" val="25929399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539C7-1C83-97FE-C815-D480F2714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62BAE-09D2-F8A6-F8D1-4EC9D5D4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92968"/>
            <a:ext cx="12192000" cy="5072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039B75-F9CC-DDED-E3A2-557D375BCD21}"/>
              </a:ext>
            </a:extLst>
          </p:cNvPr>
          <p:cNvSpPr/>
          <p:nvPr/>
        </p:nvSpPr>
        <p:spPr>
          <a:xfrm>
            <a:off x="501445" y="2753360"/>
            <a:ext cx="10589342" cy="265438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C22DDF07-D982-2F0D-65C5-252CCD45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81" y="1374057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00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E4E59C-AD2B-A575-9336-1D566BBD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123C6-213B-DEE3-026C-6CE108EF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92968"/>
            <a:ext cx="12192000" cy="5072062"/>
          </a:xfrm>
          <a:prstGeom prst="rect">
            <a:avLst/>
          </a:prstGeom>
        </p:spPr>
      </p:pic>
      <p:pic>
        <p:nvPicPr>
          <p:cNvPr id="5" name="Picture 4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FC7E0171-C567-D83D-BF27-4AF4AE98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81" y="1374057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599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53E81-72D5-4A18-5694-5A1E8779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AC429CB-6B74-AA9E-8FD7-D1DE9FBB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5" y="0"/>
            <a:ext cx="1076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863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2221-E86B-2E8F-AE9A-37F3FA55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D8D70C3-ABA0-39BD-6713-BA5C20E3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2" y="0"/>
            <a:ext cx="10915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3907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9F568-8E0D-DEEC-1501-1EBF700C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ine&#10;&#10;AI-generated content may be incorrect.">
            <a:extLst>
              <a:ext uri="{FF2B5EF4-FFF2-40B4-BE49-F238E27FC236}">
                <a16:creationId xmlns:a16="http://schemas.microsoft.com/office/drawing/2014/main" id="{36885B06-E429-F589-1823-A2D12706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87" y="0"/>
            <a:ext cx="111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136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825B9-5F99-1046-03F7-42487D4C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289E778C-5AF7-E3A7-1F13-370B6A32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61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97DCC-7C6E-4B1D-C632-4ADB0BB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EFAB8506-A0CC-6FCC-2FBC-05A9CDBA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57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C2AC5-3D1A-48B5-C72E-70CDDB861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7249DF15-E838-83F7-F4ED-C4A18BDD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376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E23D3-D075-6808-2E5D-7DDA8D513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CDA47-E39F-3BEE-0255-125D6243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372" y="0"/>
            <a:ext cx="110972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821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lobalWarming_2x_1080_extended5">
            <a:hlinkClick r:id="" action="ppaction://media"/>
            <a:extLst>
              <a:ext uri="{FF2B5EF4-FFF2-40B4-BE49-F238E27FC236}">
                <a16:creationId xmlns:a16="http://schemas.microsoft.com/office/drawing/2014/main" id="{2E10E552-DE1E-0D43-C79C-3CA2E1F74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16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EDED3-5367-6358-FF19-B3E662BD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1E8C4-D5C2-634C-1CAA-32865207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372" y="0"/>
            <a:ext cx="11097255" cy="6857999"/>
          </a:xfrm>
          <a:prstGeom prst="rect">
            <a:avLst/>
          </a:prstGeom>
        </p:spPr>
      </p:pic>
      <p:pic>
        <p:nvPicPr>
          <p:cNvPr id="4" name="Picture 3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EBF2F3F8-4446-6274-0A28-DB13A056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91" y="2169186"/>
            <a:ext cx="1978464" cy="2641353"/>
          </a:xfrm>
          <a:prstGeom prst="rect">
            <a:avLst/>
          </a:prstGeo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B33C3D-D8FC-D497-169C-E2278CB2B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355" y="2379832"/>
            <a:ext cx="5618112" cy="22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563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85589-FD4C-86FE-37AE-46552D04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9BC73-86ED-63E4-DBB3-E2F6136B377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7C477-8C07-FE6D-BA2A-6CFE7533928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4B16F-21D2-3E66-723A-C334C27C2FF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B863847-E95E-170E-9C2E-A791C23C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4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AE4DB-D137-BA58-36E3-E8A94C3B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E3AC10-5251-2A71-E337-4F4D47FE941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C9137-5354-8EAD-AA29-3F35D1ED488C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405FC-859C-0023-03F5-0649029135A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02B8BC7-0878-2015-A6FD-BF68DCE15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EF4D1B5A-9CAD-F35D-669B-95B6CCCB4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03" y="1049441"/>
            <a:ext cx="1764123" cy="5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438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F31FF-FF23-5F99-DA2D-3EE73A843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637CCD-F37C-A71C-81E0-72F08785DABE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8DA7B-41BC-2C70-5C5C-58E2F351350F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9E6A0-7C3E-D45A-D5E0-A40F8F422D82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1008285-6986-B0B1-AA87-66B670AE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038768C1-B29D-ECB6-C58D-9F49ED67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03" y="104944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24A82C1-8996-DE1A-7AE5-F1CE11437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2714"/>
          <a:stretch/>
        </p:blipFill>
        <p:spPr>
          <a:xfrm>
            <a:off x="6010276" y="0"/>
            <a:ext cx="6096000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221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54EF2-2882-A3A2-EEA3-18D9B34F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A664A2-6B57-256B-081D-19DC56E01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325"/>
            <a:ext cx="7924717" cy="290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F0123-4CAC-4F61-8724-9AC2735C4AC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07EE9-4606-9E5D-F406-93AFE4DB4096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0428-A558-893F-0044-CD7F90947FD2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DE423240-D149-716A-1591-B471EBA9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0" y="282501"/>
            <a:ext cx="1764123" cy="5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5294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80C1C-2B32-F96F-0291-F656777E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72BF0E2-9434-E31B-53DB-64ACD5DE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325"/>
            <a:ext cx="7924717" cy="290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19399-38ED-A36C-83D0-D4D4C3CE362F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CA661-5651-A373-445E-D426FC74E5B9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932A5-8FB0-B9D4-0C20-7DC0E4192AA7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CE2910BA-1E45-1AB3-FE33-7EFD9B2D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0" y="28250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A7939A-7B6D-0859-3196-B8C2082DD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1646" t="217" b="-217"/>
          <a:stretch/>
        </p:blipFill>
        <p:spPr>
          <a:xfrm>
            <a:off x="5958348" y="-21103"/>
            <a:ext cx="6233652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8661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63529-526B-9AB8-4BAA-BE605E96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49DE7-A82F-B91A-50B8-93EDACCCAA3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DE715-E270-111F-C7B2-BDD5990BA4D3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82189-24AE-21D2-6329-5B395E63DF0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3C107A4-2DFF-86CF-B877-0BBC80310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6" t="217" b="-217"/>
          <a:stretch/>
        </p:blipFill>
        <p:spPr>
          <a:xfrm>
            <a:off x="-35213" y="302975"/>
            <a:ext cx="12262426" cy="60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051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C20F7-6819-4699-F41D-8DA3BC2B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592E6-46D5-C339-49D5-9168ACB45C49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C877D-D015-9549-A034-705AA1EEE31B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5660-196D-96A8-090A-DF9DE0A18433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4D700F-829C-97F6-B325-C4FFF4456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85" b="685"/>
          <a:stretch>
            <a:fillRect/>
          </a:stretch>
        </p:blipFill>
        <p:spPr>
          <a:xfrm>
            <a:off x="-1" y="302976"/>
            <a:ext cx="12192001" cy="6012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6BCCBF-8B67-BF76-9017-F6D7FB6913EA}"/>
              </a:ext>
            </a:extLst>
          </p:cNvPr>
          <p:cNvSpPr/>
          <p:nvPr/>
        </p:nvSpPr>
        <p:spPr>
          <a:xfrm>
            <a:off x="6096000" y="186813"/>
            <a:ext cx="6096000" cy="61286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580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A0980-E8E5-22E7-E9C6-F46CC168A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56B903-4013-0CA4-135B-3C86BE1DD746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08976-76B9-CCB9-A04A-4BB83A6ACC2C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63534-4236-E0BA-DB73-8EE29BE49813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D9AA6D5-0FF3-2DD4-54AA-16E2EF110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85" b="685"/>
          <a:stretch>
            <a:fillRect/>
          </a:stretch>
        </p:blipFill>
        <p:spPr>
          <a:xfrm>
            <a:off x="-1" y="302976"/>
            <a:ext cx="12192001" cy="60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310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EE5B1-BB6C-3857-87A9-31D9E7EA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CC6B5-B96C-2CEE-AD21-1C477FB0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513"/>
            <a:ext cx="12192000" cy="5210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14:cNvPr>
              <p14:cNvContentPartPr/>
              <p14:nvPr/>
            </p14:nvContentPartPr>
            <p14:xfrm>
              <a:off x="2133650" y="2878788"/>
              <a:ext cx="9575640" cy="45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8010" y="2843148"/>
                <a:ext cx="9647280" cy="527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9AAAC-0706-E91C-A5C3-F13436685ACE}"/>
              </a:ext>
            </a:extLst>
          </p:cNvPr>
          <p:cNvSpPr txBox="1"/>
          <p:nvPr/>
        </p:nvSpPr>
        <p:spPr>
          <a:xfrm>
            <a:off x="3608439" y="306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https://cds.climate.copernicus.eu/</a:t>
            </a:r>
          </a:p>
        </p:txBody>
      </p:sp>
    </p:spTree>
    <p:extLst>
      <p:ext uri="{BB962C8B-B14F-4D97-AF65-F5344CB8AC3E}">
        <p14:creationId xmlns:p14="http://schemas.microsoft.com/office/powerpoint/2010/main" val="2881553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D602B-C35B-6B4F-5A12-6C69BA00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398" y="0"/>
            <a:ext cx="6915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730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MIP6_overview">
            <a:hlinkClick r:id="" action="ppaction://media"/>
            <a:extLst>
              <a:ext uri="{FF2B5EF4-FFF2-40B4-BE49-F238E27FC236}">
                <a16:creationId xmlns:a16="http://schemas.microsoft.com/office/drawing/2014/main" id="{55CC8763-31D6-CD87-ACFD-8FE9F876C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78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MIP6_api">
            <a:hlinkClick r:id="" action="ppaction://media"/>
            <a:extLst>
              <a:ext uri="{FF2B5EF4-FFF2-40B4-BE49-F238E27FC236}">
                <a16:creationId xmlns:a16="http://schemas.microsoft.com/office/drawing/2014/main" id="{52B3EBCB-25C9-3E03-4083-5CCDD1FD4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1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EE4E2-AB44-C66F-3694-7008CB22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698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87BC1-FECC-C90E-200E-824D1992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B0E77AC-0C37-6044-4962-E0792434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40C6-DFED-FDBB-E36C-23287F0BEF65}"/>
              </a:ext>
            </a:extLst>
          </p:cNvPr>
          <p:cNvSpPr/>
          <p:nvPr/>
        </p:nvSpPr>
        <p:spPr>
          <a:xfrm>
            <a:off x="2231921" y="3246783"/>
            <a:ext cx="7482350" cy="3380158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DC43B8-49B3-DD4A-6539-2B4DFC34186A}"/>
              </a:ext>
            </a:extLst>
          </p:cNvPr>
          <p:cNvSpPr/>
          <p:nvPr/>
        </p:nvSpPr>
        <p:spPr>
          <a:xfrm>
            <a:off x="2291555" y="1484030"/>
            <a:ext cx="7482350" cy="5083276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906EC-1ED5-DFA3-CC5D-8E2A965BB5AA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174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469F6C-20EE-4CFB-8807-723ADD08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52B5977-EBCD-0EC4-FD2E-033A2A23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C73F34-6D15-6E42-3D92-4ED12E98518B}"/>
              </a:ext>
            </a:extLst>
          </p:cNvPr>
          <p:cNvSpPr/>
          <p:nvPr/>
        </p:nvSpPr>
        <p:spPr>
          <a:xfrm>
            <a:off x="2231921" y="3246783"/>
            <a:ext cx="7482350" cy="3380158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9A169-6D70-AF20-AC4A-F74A38F0DC3B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8662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AC281-B4E9-EC77-89B9-0AC5B9A0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7742FB7-0067-0A2E-1D1D-2CBDF2E7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9F80A8-4B6E-7619-DBC5-8FB82637E5EB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1249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733279-89BD-0CFE-F879-6E0B985C5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CE0B200-F347-7728-B64A-F9506561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405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15B20-E670-4DA4-77DE-99937FB2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72EB4A1F-AD54-0B25-17B8-BDF17744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35" y="10823"/>
            <a:ext cx="8262729" cy="68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381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7BCC0-A531-4F95-F9A3-89C83CFD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4701868-DD8E-D503-DC9A-95C0C7D3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076"/>
            <a:ext cx="12192000" cy="53598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3EE013-B2CD-DBAA-C014-730A61E6ED57}"/>
              </a:ext>
            </a:extLst>
          </p:cNvPr>
          <p:cNvGrpSpPr/>
          <p:nvPr/>
        </p:nvGrpSpPr>
        <p:grpSpPr>
          <a:xfrm>
            <a:off x="3215473" y="749076"/>
            <a:ext cx="2230734" cy="1115259"/>
            <a:chOff x="3125037" y="954593"/>
            <a:chExt cx="2230734" cy="11152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469180-44E3-0581-4827-1C87451F4F49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D5474668-5BFA-43B5-75AF-3AE18C97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20164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B2D02-0E32-9E85-7C6D-A3CD94B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1BA0FA2-B99C-B9FB-72E9-2FF56E9C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076"/>
            <a:ext cx="12192000" cy="53598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7F0EC6-B801-1A61-E81C-156FA9A4BE8E}"/>
              </a:ext>
            </a:extLst>
          </p:cNvPr>
          <p:cNvGrpSpPr/>
          <p:nvPr/>
        </p:nvGrpSpPr>
        <p:grpSpPr>
          <a:xfrm>
            <a:off x="3215473" y="749076"/>
            <a:ext cx="2230734" cy="1115259"/>
            <a:chOff x="3125037" y="954593"/>
            <a:chExt cx="2230734" cy="11152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0F962-AA9B-38D4-4480-B68EF859E1FC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6444CC15-6B80-E3AC-3544-03DB8AC54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45C9E0BE-4EB3-FCEC-F33F-DA70B0409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17" y="460513"/>
            <a:ext cx="7915966" cy="59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853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975C9-D0B1-C1A1-313E-45599C00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CEF58-EAEB-A624-EA96-CCC21E93A717}"/>
              </a:ext>
            </a:extLst>
          </p:cNvPr>
          <p:cNvSpPr txBox="1"/>
          <p:nvPr/>
        </p:nvSpPr>
        <p:spPr>
          <a:xfrm>
            <a:off x="644013" y="1551563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🖼️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Framework scientifico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69EB4-A37C-B516-D4C4-FD7227DECB35}"/>
              </a:ext>
            </a:extLst>
          </p:cNvPr>
          <p:cNvSpPr txBox="1"/>
          <p:nvPr/>
        </p:nvSpPr>
        <p:spPr>
          <a:xfrm>
            <a:off x="644013" y="2197894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📩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Reperire 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E567B-09E7-AA93-1973-70C2566CC0BD}"/>
              </a:ext>
            </a:extLst>
          </p:cNvPr>
          <p:cNvSpPr txBox="1"/>
          <p:nvPr/>
        </p:nvSpPr>
        <p:spPr>
          <a:xfrm>
            <a:off x="644013" y="2844225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⚙️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Analizzare/processare i dati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4CEC6-82E0-0452-3570-9859C38AEEB2}"/>
              </a:ext>
            </a:extLst>
          </p:cNvPr>
          <p:cNvSpPr txBox="1"/>
          <p:nvPr/>
        </p:nvSpPr>
        <p:spPr>
          <a:xfrm>
            <a:off x="644013" y="4136887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🤔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Interrogarsi sui risultati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29024-0F3D-6618-63C2-A63577865824}"/>
              </a:ext>
            </a:extLst>
          </p:cNvPr>
          <p:cNvSpPr txBox="1"/>
          <p:nvPr/>
        </p:nvSpPr>
        <p:spPr>
          <a:xfrm>
            <a:off x="644013" y="3490556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🗺️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Visualizzare i risultati</a:t>
            </a:r>
          </a:p>
        </p:txBody>
      </p:sp>
      <p:pic>
        <p:nvPicPr>
          <p:cNvPr id="3" name="Picture 2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5B4C87D5-1E86-BE96-FE33-A6EE9281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332" y="1430199"/>
            <a:ext cx="923925" cy="1233488"/>
          </a:xfrm>
          <a:prstGeom prst="rect">
            <a:avLst/>
          </a:prstGeom>
        </p:spPr>
      </p:pic>
      <p:pic>
        <p:nvPicPr>
          <p:cNvPr id="6" name="Picture 5" descr="A close-up of a logo&#10;&#10;AI-generated content may be incorrect.">
            <a:extLst>
              <a:ext uri="{FF2B5EF4-FFF2-40B4-BE49-F238E27FC236}">
                <a16:creationId xmlns:a16="http://schemas.microsoft.com/office/drawing/2014/main" id="{D9A8F5B0-8828-B25B-9ED9-AE66728F5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68" y="2884624"/>
            <a:ext cx="2497849" cy="8283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1352496-77D1-761F-BF1E-CA0ECF5DBF88}"/>
              </a:ext>
            </a:extLst>
          </p:cNvPr>
          <p:cNvGrpSpPr/>
          <p:nvPr/>
        </p:nvGrpSpPr>
        <p:grpSpPr>
          <a:xfrm>
            <a:off x="6546834" y="3975980"/>
            <a:ext cx="2230734" cy="1115259"/>
            <a:chOff x="3125037" y="954593"/>
            <a:chExt cx="2230734" cy="11152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42E20-4370-C7C7-7594-83CFB0C2B2F8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C52A5477-C28F-2EDC-0A94-7EE01D83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  <p:pic>
        <p:nvPicPr>
          <p:cNvPr id="12" name="Picture 11" descr="A green and white logo&#10;&#10;AI-generated content may be incorrect.">
            <a:extLst>
              <a:ext uri="{FF2B5EF4-FFF2-40B4-BE49-F238E27FC236}">
                <a16:creationId xmlns:a16="http://schemas.microsoft.com/office/drawing/2014/main" id="{7523437B-D30B-CC92-15B0-102079E3D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780" y="5519336"/>
            <a:ext cx="2451977" cy="76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6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204FC-B25F-4D7A-4107-1650E923B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B5C140D-715D-0F14-1465-DB19C10D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585"/>
            <a:ext cx="12192000" cy="4298830"/>
          </a:xfrm>
          <a:prstGeom prst="rect">
            <a:avLst/>
          </a:prstGeom>
        </p:spPr>
      </p:pic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B38BEFAB-F74D-0F67-9293-39874329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19" y="462603"/>
            <a:ext cx="4154881" cy="12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411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154F4-2662-1FE1-E1F1-C4BECC6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1DE679D-4853-FBEE-B298-9FA3F513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585"/>
            <a:ext cx="12192000" cy="4298830"/>
          </a:xfrm>
          <a:prstGeom prst="rect">
            <a:avLst/>
          </a:prstGeom>
        </p:spPr>
      </p:pic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6924CC6A-0165-B0ED-69F3-D11B8418A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19" y="462603"/>
            <a:ext cx="4154881" cy="1295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9460C-EB57-7A96-3403-26414BFC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701" r="6596" b="7856"/>
          <a:stretch/>
        </p:blipFill>
        <p:spPr>
          <a:xfrm>
            <a:off x="2358887" y="130405"/>
            <a:ext cx="7474226" cy="65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3552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39B3D-7923-8AAA-E888-D6F4EA50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27148A-E4D8-91C3-7D74-BBB88114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5F46B-ACB0-A659-A564-875D13743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0"/>
            <a:ext cx="531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370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2231D-FD24-4139-69E3-9C785A69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8D2D7-BFDA-624D-7873-B26E72E9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E95794-A46B-7415-8A87-15342754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771"/>
          <a:stretch/>
        </p:blipFill>
        <p:spPr>
          <a:xfrm>
            <a:off x="9832" y="0"/>
            <a:ext cx="522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9237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4D950-524C-461B-0773-CF3E3CA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D7283-C3B4-B5F8-F425-7ECA3C2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0" cy="645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1A0C7-7714-D4CB-B9BE-325F4116F638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7225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E3080-A6D0-5150-87E9-CEBDBBAD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129A2B-FE6C-6D87-BA16-FE46585D380F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map of italy with a temperature&#10;&#10;AI-generated content may be incorrect.">
            <a:extLst>
              <a:ext uri="{FF2B5EF4-FFF2-40B4-BE49-F238E27FC236}">
                <a16:creationId xmlns:a16="http://schemas.microsoft.com/office/drawing/2014/main" id="{1A95C043-03FE-A89A-D715-2D437284F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048" y="368473"/>
            <a:ext cx="6610667" cy="5887235"/>
          </a:xfrm>
          <a:prstGeom prst="rect">
            <a:avLst/>
          </a:prstGeom>
        </p:spPr>
      </p:pic>
      <p:pic>
        <p:nvPicPr>
          <p:cNvPr id="7" name="Picture 6" descr="A map of the region&#10;&#10;AI-generated content may be incorrect.">
            <a:extLst>
              <a:ext uri="{FF2B5EF4-FFF2-40B4-BE49-F238E27FC236}">
                <a16:creationId xmlns:a16="http://schemas.microsoft.com/office/drawing/2014/main" id="{2698F85B-7169-17E2-2000-F1EC397E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809"/>
          <a:stretch/>
        </p:blipFill>
        <p:spPr>
          <a:xfrm>
            <a:off x="0" y="372577"/>
            <a:ext cx="5647275" cy="61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677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DAF5-4E99-1E11-8738-982E78B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46B8A1-F132-2E27-01CF-6B2EA885DD85}"/>
              </a:ext>
            </a:extLst>
          </p:cNvPr>
          <p:cNvSpPr txBox="1"/>
          <p:nvPr/>
        </p:nvSpPr>
        <p:spPr>
          <a:xfrm>
            <a:off x="1524000" y="1997839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Le nostre scelte definiscono</a:t>
            </a:r>
            <a:b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il cambiamento climatico 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1356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EF75C-610E-E3A1-CE42-9CC71E6F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705EF-0A22-B0B6-4638-D444F57625C9}"/>
              </a:ext>
            </a:extLst>
          </p:cNvPr>
          <p:cNvSpPr txBox="1"/>
          <p:nvPr/>
        </p:nvSpPr>
        <p:spPr>
          <a:xfrm>
            <a:off x="323681" y="1582340"/>
            <a:ext cx="118197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76582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822BE-EDDB-3851-A443-035139AC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2EB43-63AC-9E04-A937-676AF04BE4AC}"/>
              </a:ext>
            </a:extLst>
          </p:cNvPr>
          <p:cNvSpPr txBox="1"/>
          <p:nvPr/>
        </p:nvSpPr>
        <p:spPr>
          <a:xfrm>
            <a:off x="323681" y="1582340"/>
            <a:ext cx="118197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8806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E4A28-617F-A375-18D0-1C773DCF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F4D38C-7B8A-240C-F35C-B8726A543541}"/>
              </a:ext>
            </a:extLst>
          </p:cNvPr>
          <p:cNvSpPr txBox="1"/>
          <p:nvPr/>
        </p:nvSpPr>
        <p:spPr>
          <a:xfrm>
            <a:off x="323681" y="1582340"/>
            <a:ext cx="118197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🧑‍🚒Seguiamo la Protezione Civile locale.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5223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A41E-ED81-7141-B0B7-33BD8E32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E301DD2-9719-198A-129C-AFD4B3C7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2832488-512B-0818-46C2-F71616217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7053D-0B88-000F-C269-A80EF3DFEF3F}"/>
              </a:ext>
            </a:extLst>
          </p:cNvPr>
          <p:cNvSpPr/>
          <p:nvPr/>
        </p:nvSpPr>
        <p:spPr>
          <a:xfrm>
            <a:off x="3333135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7B846-0E11-4954-9D1D-61A12D327395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F1581-79C0-E749-D89E-BDAFC30783FC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78F44A-23F8-011C-4481-ABBB22D59F44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E29F3-8995-3BD7-C58B-F172583D54FC}"/>
              </a:ext>
            </a:extLst>
          </p:cNvPr>
          <p:cNvSpPr/>
          <p:nvPr/>
        </p:nvSpPr>
        <p:spPr>
          <a:xfrm>
            <a:off x="3220064" y="424853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8807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BA7B5-00F2-3985-8BB6-113310E1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D0B408-EB16-5F16-7ECC-9397CFC08E75}"/>
              </a:ext>
            </a:extLst>
          </p:cNvPr>
          <p:cNvSpPr txBox="1"/>
          <p:nvPr/>
        </p:nvSpPr>
        <p:spPr>
          <a:xfrm>
            <a:off x="323681" y="1582340"/>
            <a:ext cx="118197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🧑‍🚒Seguiamo la Protezione Civile locale.</a:t>
            </a:r>
            <a:r>
              <a:rPr lang="it-IT" sz="3200" b="0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 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🗳️Ricordiamo l’importanza del nostro voto.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28368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268A4-118F-BBBE-0CF0-B8CD382C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BB086C-F591-BB29-C4DD-63BE462E412C}"/>
              </a:ext>
            </a:extLst>
          </p:cNvPr>
          <p:cNvSpPr txBox="1"/>
          <p:nvPr/>
        </p:nvSpPr>
        <p:spPr>
          <a:xfrm>
            <a:off x="1455174" y="1997839"/>
            <a:ext cx="95962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https://github.com/Robin-Castellani/pyconit25-future-climate-change 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6" name="Picture 5" descr="A white cat in a black circle&#10;&#10;AI-generated content may be incorrect.">
            <a:extLst>
              <a:ext uri="{FF2B5EF4-FFF2-40B4-BE49-F238E27FC236}">
                <a16:creationId xmlns:a16="http://schemas.microsoft.com/office/drawing/2014/main" id="{C447C151-66E4-6596-259C-8ADB712E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16" y="4998283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8339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9CA5D-2BA6-233A-7B39-3AD81A35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FE3A30-D3FC-C3A1-1643-15A3F5C08548}"/>
              </a:ext>
            </a:extLst>
          </p:cNvPr>
          <p:cNvSpPr txBox="1"/>
          <p:nvPr/>
        </p:nvSpPr>
        <p:spPr>
          <a:xfrm>
            <a:off x="1238865" y="622102"/>
            <a:ext cx="9281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>
                <a:solidFill>
                  <a:schemeClr val="bg1"/>
                </a:solidFill>
              </a:rPr>
              <a:t>Feedback 👐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FE3941BC-7578-A28E-EEFF-65A48E84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1637765"/>
            <a:ext cx="475488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979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7D1EF-3E07-1575-EB65-127087D78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DE2EB7F-07A8-1086-48FB-FD706799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EEC63EA-9D1F-69C6-3F61-3D1B34BC4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31585-1D7E-2348-267B-20CF8B9E5D3E}"/>
              </a:ext>
            </a:extLst>
          </p:cNvPr>
          <p:cNvSpPr/>
          <p:nvPr/>
        </p:nvSpPr>
        <p:spPr>
          <a:xfrm>
            <a:off x="3333135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66ABF4-6363-6789-343D-CA711C46B954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2A99E-0503-B4A7-8F56-B51900094187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6172F-5115-1B6A-54C6-96163A8DF768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198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B4A21-1350-E7CE-6E55-3328C0CA2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E30EF21-5B32-26AB-6C41-8E503F8C8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6DAF657-2066-8997-78B3-1DBE82AAF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CAAD8-032F-B97B-EB82-8EF769601697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A93C4-81DD-11E1-B521-358915F08451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6E530-8FC4-0AB9-B02F-6C8CB39AB504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21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BC079-7144-E7B0-F3B6-F772E742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2DF4A6D-BAB8-2986-8D4D-8A5D663B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166B52-7383-97E4-9576-660DF7605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2E13C7-CF7B-8245-C2EB-C4830E8D6D94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74B679-25CC-13AA-6A76-BB610C4690B4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814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Widescreen</PresentationFormat>
  <Paragraphs>67</Paragraphs>
  <Slides>62</Slides>
  <Notes>62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Aptos Display</vt:lpstr>
      <vt:lpstr>Arial</vt:lpstr>
      <vt:lpstr>Consolas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Robin Castellani</dc:creator>
  <cp:lastModifiedBy>Robin Castellani</cp:lastModifiedBy>
  <cp:revision>1</cp:revision>
  <dcterms:created xsi:type="dcterms:W3CDTF">2025-05-31T17:45:45Z</dcterms:created>
  <dcterms:modified xsi:type="dcterms:W3CDTF">2025-05-31T17:46:38Z</dcterms:modified>
</cp:coreProperties>
</file>